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307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6405"/>
  </p:normalViewPr>
  <p:slideViewPr>
    <p:cSldViewPr snapToGrid="0" snapToObjects="1">
      <p:cViewPr varScale="1">
        <p:scale>
          <a:sx n="126" d="100"/>
          <a:sy n="126" d="100"/>
        </p:scale>
        <p:origin x="58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3FEDB7-C2ED-FC48-82C7-7A64CE517D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2B62B01-D63C-534A-A5EB-15975EAA6A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5951DF-3CE2-5948-B2AF-B638D26742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3831AC-60B6-F944-9AC8-1DCDB83BABD0}" type="datetimeFigureOut">
              <a:rPr lang="en-US" smtClean="0"/>
              <a:t>1/19/22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141901-F088-D647-ADFB-BA5C941AC9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2F2430-2B14-2342-BB0E-3390047C51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727D9-A101-E243-B7E9-4FD2541FD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9532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35CC47-B7E5-DD4F-88AE-A8923841C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299FD3-4FA4-0344-91D4-449B115D98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804CF7-CFFB-1C45-AB55-A5AF34EA75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3831AC-60B6-F944-9AC8-1DCDB83BABD0}" type="datetimeFigureOut">
              <a:rPr lang="en-US" smtClean="0"/>
              <a:t>1/19/22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CFC6E5-B98F-C643-99C9-BAE8E3BC81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F510C9-F3AC-D44A-8E2A-338092CE8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727D9-A101-E243-B7E9-4FD2541FD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4618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0577DE4-7AC0-9A45-A9EF-4F0906B1EC6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5E23D9-ACF8-0C42-B826-1D58737BE9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821FEA-051B-9246-A497-2A3C74AA28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3831AC-60B6-F944-9AC8-1DCDB83BABD0}" type="datetimeFigureOut">
              <a:rPr lang="en-US" smtClean="0"/>
              <a:t>1/19/22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E2A67D-8844-AA4E-86CF-FAA81C5FAD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6324BB-F199-F84D-9144-73CCCEF9A1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727D9-A101-E243-B7E9-4FD2541FD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5101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6CCA93-A0CC-3941-817B-A77ABF918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7286A2-6909-F143-BB77-43C8FA06C1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7F7767-F4BD-1841-B9C9-0FA0808787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3831AC-60B6-F944-9AC8-1DCDB83BABD0}" type="datetimeFigureOut">
              <a:rPr lang="en-US" smtClean="0"/>
              <a:t>1/19/22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F50583-60C6-E343-8E23-AB1C17569D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6780F4-D510-CC4B-A33F-F978D7946C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727D9-A101-E243-B7E9-4FD2541FD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345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5F65F-4311-FD40-9EE5-C4E2C4D657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6C29F4-6CBB-DE43-87DB-7F4A8C0279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72E601-C6F7-AA4C-BA2D-E0506328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3831AC-60B6-F944-9AC8-1DCDB83BABD0}" type="datetimeFigureOut">
              <a:rPr lang="en-US" smtClean="0"/>
              <a:t>1/19/22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820BFB-6206-A946-B416-F50C3A16D8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3F9E64-7CBE-4945-AA6A-C494357A9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727D9-A101-E243-B7E9-4FD2541FD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6739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99282-5376-334C-893A-9CE518655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1AEDF-5A78-D244-BEAD-9FBC636D52F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9D4533-0F10-4E44-8106-19F395E2B3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34CB75-AF08-E44D-A996-FD2F56A914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3831AC-60B6-F944-9AC8-1DCDB83BABD0}" type="datetimeFigureOut">
              <a:rPr lang="en-US" smtClean="0"/>
              <a:t>1/19/22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524EE3-D488-4F44-9618-58DC690866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07417F-C7EE-D54B-BB6A-1CD31CE6B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727D9-A101-E243-B7E9-4FD2541FD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7122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F208AB-ED04-9247-BFFA-16DCF7FDC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4B3EE4-6129-F64D-AABE-42AA3D36C8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01C6D7-D8AC-5647-B0C9-EDB7D006F9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26E2921-CCB2-2F4D-A197-452D456679E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0A9F1CC-4BF0-084E-A5A1-226120821E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6D8DB95-FB15-6E45-958A-B863BBBD61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3831AC-60B6-F944-9AC8-1DCDB83BABD0}" type="datetimeFigureOut">
              <a:rPr lang="en-US" smtClean="0"/>
              <a:t>1/19/22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D28225-EA87-474B-81A8-665541BF16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744ADD-21EA-8B49-8D83-31BDFCAF83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727D9-A101-E243-B7E9-4FD2541FD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7224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690A8D-BF84-7C4F-BA76-68D1A43806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E496F6-53F6-984A-A42B-19B2CA7EE4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3831AC-60B6-F944-9AC8-1DCDB83BABD0}" type="datetimeFigureOut">
              <a:rPr lang="en-US" smtClean="0"/>
              <a:t>1/19/22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5354D6-BF7A-BC41-93E3-94F3557DF5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F37BE3-3B05-CF49-984C-06427AAF11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727D9-A101-E243-B7E9-4FD2541FD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46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B20ABDF-B5A4-4244-83EA-5713C7A8F7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3831AC-60B6-F944-9AC8-1DCDB83BABD0}" type="datetimeFigureOut">
              <a:rPr lang="en-US" smtClean="0"/>
              <a:t>1/19/22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F5E66E9-FFF5-7A48-9B23-960F94E4A6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9D3DBA-BDBC-2D43-B74D-CE9F2A3B0A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727D9-A101-E243-B7E9-4FD2541FD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7927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F8E9E-59B6-454D-808E-B30F9B524C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565D06-F4B2-C149-B01B-0C8F803A3C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022481-8BF8-E341-AEF5-27F3D1C2CA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EAC434-BAB2-C647-A691-DD8E424903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3831AC-60B6-F944-9AC8-1DCDB83BABD0}" type="datetimeFigureOut">
              <a:rPr lang="en-US" smtClean="0"/>
              <a:t>1/19/22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B204B2-55C4-444E-8C7F-47ECAEBD27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C0D8A8-0E1E-DC46-B3BA-9662147AD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727D9-A101-E243-B7E9-4FD2541FD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3553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425274-3079-F14B-822E-DE5B4801A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A6EC47E-3A54-D445-898D-94CC29850E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F7FDD4-6514-FF45-ACF1-7C30E0A541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D246B9-7F9F-C74C-99B6-101D5616FF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3831AC-60B6-F944-9AC8-1DCDB83BABD0}" type="datetimeFigureOut">
              <a:rPr lang="en-US" smtClean="0"/>
              <a:t>1/19/22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5847F0-5331-D74B-A577-B057F872A2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2F704F-202C-7E4F-AE17-3DA5705351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727D9-A101-E243-B7E9-4FD2541FD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1769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0480DA8-4D4F-5F45-AAE2-D5803C926B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86227C-5751-B247-890C-7492F6D5DE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535DCA-474B-6F4F-942A-45C40F17CF2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3831AC-60B6-F944-9AC8-1DCDB83BABD0}" type="datetimeFigureOut">
              <a:rPr lang="en-US" smtClean="0"/>
              <a:t>1/19/22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1ACD6E-0203-D946-82FB-B11E27CEBC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A7E16-AF21-F847-A709-E4A8CB79DE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7727D9-A101-E243-B7E9-4FD2541FD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146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B3396B3-E626-5441-8FB8-79BF5C220F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70882"/>
            <a:ext cx="5328533" cy="371623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486DE24-B492-3043-B7FF-4BF9FF99A6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8219" y="1431350"/>
            <a:ext cx="6092614" cy="3995299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A42DDC3-C240-5A49-9FC7-74735FD57454}"/>
              </a:ext>
            </a:extLst>
          </p:cNvPr>
          <p:cNvCxnSpPr>
            <a:cxnSpLocks/>
          </p:cNvCxnSpPr>
          <p:nvPr/>
        </p:nvCxnSpPr>
        <p:spPr>
          <a:xfrm flipH="1" flipV="1">
            <a:off x="9961124" y="3336587"/>
            <a:ext cx="379378" cy="40369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85EBF1FE-E6A4-434F-8C8F-605D51B6580F}"/>
              </a:ext>
            </a:extLst>
          </p:cNvPr>
          <p:cNvSpPr txBox="1"/>
          <p:nvPr/>
        </p:nvSpPr>
        <p:spPr>
          <a:xfrm>
            <a:off x="10340502" y="3463045"/>
            <a:ext cx="17250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Green Island Stream Gage</a:t>
            </a:r>
          </a:p>
        </p:txBody>
      </p:sp>
    </p:spTree>
    <p:extLst>
      <p:ext uri="{BB962C8B-B14F-4D97-AF65-F5344CB8AC3E}">
        <p14:creationId xmlns:p14="http://schemas.microsoft.com/office/powerpoint/2010/main" val="12381312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C2A8FCD-C615-2A4D-8ACB-0AD70F1E44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65834"/>
            <a:ext cx="5626539" cy="427184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72A75DF-426F-DF40-86CB-427D3025BFFF}"/>
              </a:ext>
            </a:extLst>
          </p:cNvPr>
          <p:cNvSpPr/>
          <p:nvPr/>
        </p:nvSpPr>
        <p:spPr>
          <a:xfrm>
            <a:off x="5107021" y="1974715"/>
            <a:ext cx="301557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C63BC64-8DA7-FC43-A10D-85DC9956D4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7776" y="1165834"/>
            <a:ext cx="5914417" cy="4380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5910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3D4B46B-66AC-E144-AC71-301257EA2F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914" y="1514371"/>
            <a:ext cx="5490588" cy="38292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D894655-2343-1841-A0F5-E5FC3F9AC5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1693" y="1514372"/>
            <a:ext cx="5490587" cy="382925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6A78FCA-9E75-7847-B0EF-9AD267801DD9}"/>
              </a:ext>
            </a:extLst>
          </p:cNvPr>
          <p:cNvSpPr txBox="1"/>
          <p:nvPr/>
        </p:nvSpPr>
        <p:spPr>
          <a:xfrm>
            <a:off x="3336587" y="5622587"/>
            <a:ext cx="57490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Seasonal Center of Flow Volume – Day of the year when more than 50% of the total volume for that season has gone past the station. </a:t>
            </a:r>
          </a:p>
        </p:txBody>
      </p:sp>
    </p:spTree>
    <p:extLst>
      <p:ext uri="{BB962C8B-B14F-4D97-AF65-F5344CB8AC3E}">
        <p14:creationId xmlns:p14="http://schemas.microsoft.com/office/powerpoint/2010/main" val="14755577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86352436-FFBE-DB4D-BE88-F9731F9DE14E}"/>
              </a:ext>
            </a:extLst>
          </p:cNvPr>
          <p:cNvGrpSpPr/>
          <p:nvPr/>
        </p:nvGrpSpPr>
        <p:grpSpPr>
          <a:xfrm>
            <a:off x="297695" y="1717589"/>
            <a:ext cx="11894304" cy="3247380"/>
            <a:chOff x="297695" y="1717589"/>
            <a:chExt cx="11894304" cy="3247380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05D6E224-FBD3-BC47-BE48-461E327309E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8408" y="1717589"/>
              <a:ext cx="11723591" cy="324738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1ECDCBA-B9CC-6444-9584-CD9F06EAA62C}"/>
                </a:ext>
              </a:extLst>
            </p:cNvPr>
            <p:cNvSpPr txBox="1"/>
            <p:nvPr/>
          </p:nvSpPr>
          <p:spPr>
            <a:xfrm rot="16200000">
              <a:off x="-27378" y="2644918"/>
              <a:ext cx="128510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mg/m</a:t>
              </a:r>
              <a:r>
                <a:rPr lang="en-US" sz="1400" baseline="30000" dirty="0"/>
                <a:t>3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68F066E-22ED-6E4D-AE10-F81E46C07FE4}"/>
                </a:ext>
              </a:extLst>
            </p:cNvPr>
            <p:cNvSpPr txBox="1"/>
            <p:nvPr/>
          </p:nvSpPr>
          <p:spPr>
            <a:xfrm>
              <a:off x="297695" y="4216034"/>
              <a:ext cx="128510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0.62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518F163-CC52-9E48-A96E-F840BDDE96B5}"/>
                </a:ext>
              </a:extLst>
            </p:cNvPr>
            <p:cNvSpPr txBox="1"/>
            <p:nvPr/>
          </p:nvSpPr>
          <p:spPr>
            <a:xfrm>
              <a:off x="392825" y="1897792"/>
              <a:ext cx="39610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2.2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899742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59D20D8-551B-944F-B52D-2058B446A2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198" y="1240347"/>
            <a:ext cx="7070379" cy="4368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1AF608D-0233-CB45-967F-D2CC12CBD88E}"/>
              </a:ext>
            </a:extLst>
          </p:cNvPr>
          <p:cNvSpPr txBox="1"/>
          <p:nvPr/>
        </p:nvSpPr>
        <p:spPr>
          <a:xfrm>
            <a:off x="5821680" y="2225040"/>
            <a:ext cx="147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307FF"/>
                </a:solidFill>
              </a:rPr>
              <a:t>Hudson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754F04-4D5C-B942-825F-4DC5FBD7E82F}"/>
              </a:ext>
            </a:extLst>
          </p:cNvPr>
          <p:cNvSpPr txBox="1"/>
          <p:nvPr/>
        </p:nvSpPr>
        <p:spPr>
          <a:xfrm>
            <a:off x="7772400" y="3779520"/>
            <a:ext cx="147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C000"/>
                </a:solidFill>
              </a:rPr>
              <a:t>Chla</a:t>
            </a:r>
            <a:r>
              <a:rPr lang="en-US" dirty="0">
                <a:solidFill>
                  <a:srgbClr val="FFC000"/>
                </a:solidFill>
              </a:rPr>
              <a:t> Dec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72D887-3E0D-0A40-9DC8-A0542CC31DD5}"/>
              </a:ext>
            </a:extLst>
          </p:cNvPr>
          <p:cNvSpPr txBox="1"/>
          <p:nvPr/>
        </p:nvSpPr>
        <p:spPr>
          <a:xfrm>
            <a:off x="8016240" y="1645920"/>
            <a:ext cx="147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Chla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Nov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692B74-F502-C444-AC6D-78114EC52473}"/>
              </a:ext>
            </a:extLst>
          </p:cNvPr>
          <p:cNvSpPr txBox="1"/>
          <p:nvPr/>
        </p:nvSpPr>
        <p:spPr>
          <a:xfrm>
            <a:off x="5343667" y="4750415"/>
            <a:ext cx="32207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Hudson, </a:t>
            </a:r>
            <a:r>
              <a:rPr lang="en-US" sz="1200" dirty="0" err="1"/>
              <a:t>Chla</a:t>
            </a:r>
            <a:r>
              <a:rPr lang="en-US" sz="1200" dirty="0"/>
              <a:t> Nov r=0.5</a:t>
            </a:r>
          </a:p>
          <a:p>
            <a:r>
              <a:rPr lang="en-US" sz="1200" dirty="0"/>
              <a:t>Hudson, </a:t>
            </a:r>
            <a:r>
              <a:rPr lang="en-US" sz="1200" dirty="0" err="1"/>
              <a:t>Chla</a:t>
            </a:r>
            <a:r>
              <a:rPr lang="en-US" sz="1200" dirty="0"/>
              <a:t> Dec r=0.6</a:t>
            </a:r>
          </a:p>
        </p:txBody>
      </p:sp>
      <p:pic>
        <p:nvPicPr>
          <p:cNvPr id="1027" name="Picture 3" descr="page12image33796496">
            <a:extLst>
              <a:ext uri="{FF2B5EF4-FFF2-40B4-BE49-F238E27FC236}">
                <a16:creationId xmlns:a16="http://schemas.microsoft.com/office/drawing/2014/main" id="{5F61E48C-6FC3-7445-B16A-A31DE4FE2E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58" y="294790"/>
            <a:ext cx="4917440" cy="2114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age12image33790256">
            <a:extLst>
              <a:ext uri="{FF2B5EF4-FFF2-40B4-BE49-F238E27FC236}">
                <a16:creationId xmlns:a16="http://schemas.microsoft.com/office/drawing/2014/main" id="{38237BA8-E1A8-C04A-AF98-14230D3C36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2414786"/>
            <a:ext cx="5029199" cy="2162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page11image33958048">
            <a:extLst>
              <a:ext uri="{FF2B5EF4-FFF2-40B4-BE49-F238E27FC236}">
                <a16:creationId xmlns:a16="http://schemas.microsoft.com/office/drawing/2014/main" id="{D750E6F4-4D76-3343-92D8-04CA671D99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10" y="4532048"/>
            <a:ext cx="5029200" cy="2162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70012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67982</TotalTime>
  <Words>56</Words>
  <Application>Microsoft Macintosh PowerPoint</Application>
  <PresentationFormat>Widescreen</PresentationFormat>
  <Paragraphs>10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3</cp:revision>
  <dcterms:created xsi:type="dcterms:W3CDTF">2021-11-05T15:25:39Z</dcterms:created>
  <dcterms:modified xsi:type="dcterms:W3CDTF">2022-01-19T19:01:07Z</dcterms:modified>
</cp:coreProperties>
</file>